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2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521E-4B80-4C48-8197-FD25A702EE5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BFA0-13EA-4879-A703-A560FCE5B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521E-4B80-4C48-8197-FD25A702EE5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BFA0-13EA-4879-A703-A560FCE5B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521E-4B80-4C48-8197-FD25A702EE5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BFA0-13EA-4879-A703-A560FCE5B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521E-4B80-4C48-8197-FD25A702EE5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BFA0-13EA-4879-A703-A560FCE5B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521E-4B80-4C48-8197-FD25A702EE5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BFA0-13EA-4879-A703-A560FCE5B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521E-4B80-4C48-8197-FD25A702EE5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BFA0-13EA-4879-A703-A560FCE5B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521E-4B80-4C48-8197-FD25A702EE5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BFA0-13EA-4879-A703-A560FCE5B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521E-4B80-4C48-8197-FD25A702EE5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BFA0-13EA-4879-A703-A560FCE5B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521E-4B80-4C48-8197-FD25A702EE5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BFA0-13EA-4879-A703-A560FCE5B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521E-4B80-4C48-8197-FD25A702EE5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BFA0-13EA-4879-A703-A560FCE5B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521E-4B80-4C48-8197-FD25A702EE5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BFA0-13EA-4879-A703-A560FCE5B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F521E-4B80-4C48-8197-FD25A702EE5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0BFA0-13EA-4879-A703-A560FCE5B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238602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990033"/>
                </a:solidFill>
                <a:latin typeface="Gabriola" pitchFamily="82" charset="0"/>
                <a:ea typeface="Batang" pitchFamily="18" charset="-127"/>
                <a:cs typeface="Angsana New" pitchFamily="18" charset="-34"/>
              </a:rPr>
              <a:t>ВЫПОЛНЕНИЕ ОБЪЕМ НОГО ПАННО В  ТЕХНИКЕ</a:t>
            </a:r>
            <a:br>
              <a:rPr lang="ru-RU" sz="6000" b="1" dirty="0" smtClean="0">
                <a:solidFill>
                  <a:srgbClr val="990033"/>
                </a:solidFill>
                <a:latin typeface="Gabriola" pitchFamily="82" charset="0"/>
                <a:ea typeface="Batang" pitchFamily="18" charset="-127"/>
                <a:cs typeface="Angsana New" pitchFamily="18" charset="-34"/>
              </a:rPr>
            </a:br>
            <a:r>
              <a:rPr lang="ru-RU" sz="6000" b="1" dirty="0" smtClean="0">
                <a:solidFill>
                  <a:srgbClr val="990033"/>
                </a:solidFill>
                <a:latin typeface="Gabriola" pitchFamily="82" charset="0"/>
                <a:ea typeface="Batang" pitchFamily="18" charset="-127"/>
                <a:cs typeface="Angsana New" pitchFamily="18" charset="-34"/>
              </a:rPr>
              <a:t>«ПЛАСТ»</a:t>
            </a:r>
            <a:endParaRPr lang="ru-RU" sz="6000" b="1" dirty="0">
              <a:solidFill>
                <a:srgbClr val="990033"/>
              </a:solidFill>
              <a:latin typeface="Gabriola" pitchFamily="82" charset="0"/>
              <a:ea typeface="Batang" pitchFamily="18" charset="-127"/>
              <a:cs typeface="Angsana New" pitchFamily="18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357694"/>
            <a:ext cx="6400800" cy="150019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Мастер-класс </a:t>
            </a:r>
            <a:r>
              <a:rPr lang="ru-RU" dirty="0" err="1" smtClean="0">
                <a:solidFill>
                  <a:srgbClr val="800000"/>
                </a:solidFill>
              </a:rPr>
              <a:t>керамиста</a:t>
            </a:r>
            <a:r>
              <a:rPr lang="ru-RU" dirty="0" smtClean="0">
                <a:solidFill>
                  <a:srgbClr val="800000"/>
                </a:solidFill>
              </a:rPr>
              <a:t> </a:t>
            </a:r>
          </a:p>
          <a:p>
            <a:r>
              <a:rPr lang="ru-RU" dirty="0" smtClean="0">
                <a:solidFill>
                  <a:srgbClr val="800000"/>
                </a:solidFill>
              </a:rPr>
              <a:t>И</a:t>
            </a:r>
            <a:r>
              <a:rPr lang="ru-RU" b="1" dirty="0" smtClean="0">
                <a:solidFill>
                  <a:srgbClr val="800000"/>
                </a:solidFill>
              </a:rPr>
              <a:t>вановой Ларисы Владимировны</a:t>
            </a:r>
          </a:p>
          <a:p>
            <a:r>
              <a:rPr lang="ru-RU" dirty="0" smtClean="0">
                <a:solidFill>
                  <a:srgbClr val="800000"/>
                </a:solidFill>
              </a:rPr>
              <a:t>Руководитель РМО – Торунцова Э.В.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00166" y="6215082"/>
            <a:ext cx="6400800" cy="423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solidFill>
                  <a:srgbClr val="800000"/>
                </a:solidFill>
              </a:rPr>
              <a:t>Февраль 2016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IMG_65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4038600" cy="3028950"/>
          </a:xfrm>
          <a:prstGeom prst="rect">
            <a:avLst/>
          </a:prstGeom>
          <a:noFill/>
        </p:spPr>
      </p:pic>
      <p:pic>
        <p:nvPicPr>
          <p:cNvPr id="9219" name="Picture 3" descr="F:\IMG_65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643438" y="500042"/>
            <a:ext cx="4038600" cy="3028950"/>
          </a:xfrm>
          <a:prstGeom prst="rect">
            <a:avLst/>
          </a:prstGeom>
          <a:noFill/>
        </p:spPr>
      </p:pic>
      <p:pic>
        <p:nvPicPr>
          <p:cNvPr id="9220" name="Picture 4" descr="F:\IMG_65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631438"/>
            <a:ext cx="3929090" cy="2946818"/>
          </a:xfrm>
          <a:prstGeom prst="rect">
            <a:avLst/>
          </a:prstGeom>
          <a:noFill/>
        </p:spPr>
      </p:pic>
      <p:pic>
        <p:nvPicPr>
          <p:cNvPr id="9221" name="Picture 5" descr="F:\IMG_65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857628"/>
            <a:ext cx="3516266" cy="263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IMG_65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4038600" cy="3028950"/>
          </a:xfrm>
          <a:prstGeom prst="rect">
            <a:avLst/>
          </a:prstGeom>
          <a:noFill/>
        </p:spPr>
      </p:pic>
      <p:pic>
        <p:nvPicPr>
          <p:cNvPr id="10243" name="Picture 3" descr="F:\IMG_65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00042"/>
            <a:ext cx="4038600" cy="3028950"/>
          </a:xfrm>
          <a:prstGeom prst="rect">
            <a:avLst/>
          </a:prstGeom>
          <a:noFill/>
        </p:spPr>
      </p:pic>
      <p:pic>
        <p:nvPicPr>
          <p:cNvPr id="10244" name="Picture 4" descr="F:\IMG_65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86190"/>
            <a:ext cx="3301952" cy="2476464"/>
          </a:xfrm>
          <a:prstGeom prst="rect">
            <a:avLst/>
          </a:prstGeom>
          <a:noFill/>
        </p:spPr>
      </p:pic>
      <p:pic>
        <p:nvPicPr>
          <p:cNvPr id="10245" name="Picture 5" descr="F:\IMG_65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643314"/>
            <a:ext cx="3730580" cy="2797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IMG_65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4038600" cy="3028950"/>
          </a:xfrm>
          <a:prstGeom prst="rect">
            <a:avLst/>
          </a:prstGeom>
          <a:noFill/>
        </p:spPr>
      </p:pic>
      <p:pic>
        <p:nvPicPr>
          <p:cNvPr id="11267" name="Picture 3" descr="F:\IMG_65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1268" name="Picture 4" descr="F:\IMG_6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85724" y="3929062"/>
            <a:ext cx="2285984" cy="1714488"/>
          </a:xfrm>
          <a:prstGeom prst="rect">
            <a:avLst/>
          </a:prstGeom>
          <a:noFill/>
        </p:spPr>
      </p:pic>
      <p:pic>
        <p:nvPicPr>
          <p:cNvPr id="11269" name="Picture 5" descr="F:\IMG_65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238363" y="3476622"/>
            <a:ext cx="3238491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IMG_65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4038600" cy="3028950"/>
          </a:xfrm>
          <a:prstGeom prst="rect">
            <a:avLst/>
          </a:prstGeom>
          <a:noFill/>
        </p:spPr>
      </p:pic>
      <p:pic>
        <p:nvPicPr>
          <p:cNvPr id="12291" name="Picture 3" descr="F:\IMG_65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71480"/>
            <a:ext cx="4038600" cy="3028950"/>
          </a:xfrm>
          <a:prstGeom prst="rect">
            <a:avLst/>
          </a:prstGeom>
          <a:noFill/>
        </p:spPr>
      </p:pic>
      <p:pic>
        <p:nvPicPr>
          <p:cNvPr id="12293" name="Picture 5" descr="F:\IMG_65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929066"/>
            <a:ext cx="2285984" cy="1714488"/>
          </a:xfrm>
          <a:prstGeom prst="rect">
            <a:avLst/>
          </a:prstGeom>
          <a:noFill/>
        </p:spPr>
      </p:pic>
      <p:pic>
        <p:nvPicPr>
          <p:cNvPr id="12294" name="Picture 6" descr="F:\IMG_65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429000"/>
            <a:ext cx="3333773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F:\IMG_6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714752"/>
            <a:ext cx="2428860" cy="1821645"/>
          </a:xfrm>
          <a:prstGeom prst="rect">
            <a:avLst/>
          </a:prstGeom>
          <a:noFill/>
        </p:spPr>
      </p:pic>
      <p:pic>
        <p:nvPicPr>
          <p:cNvPr id="13318" name="Picture 6" descr="F:\IMG_6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714752"/>
            <a:ext cx="3571868" cy="2678901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F:\IMG_65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4339" name="Picture 3" descr="F:\IMG_65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38745" y="1004867"/>
            <a:ext cx="4038600" cy="3028950"/>
          </a:xfrm>
          <a:prstGeom prst="rect">
            <a:avLst/>
          </a:prstGeom>
          <a:noFill/>
        </p:spPr>
      </p:pic>
      <p:pic>
        <p:nvPicPr>
          <p:cNvPr id="14340" name="Picture 4" descr="F:\IMG_65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643446"/>
            <a:ext cx="2428860" cy="1821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64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8844" t="17453" r="4480"/>
          <a:stretch>
            <a:fillRect/>
          </a:stretch>
        </p:blipFill>
        <p:spPr>
          <a:xfrm rot="5400000">
            <a:off x="-275601" y="2132933"/>
            <a:ext cx="4929222" cy="3520828"/>
          </a:xfrm>
        </p:spPr>
      </p:pic>
      <p:pic>
        <p:nvPicPr>
          <p:cNvPr id="6" name="Содержимое 5" descr="IMG_64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071546"/>
            <a:ext cx="4038600" cy="3028950"/>
          </a:xfrm>
        </p:spPr>
      </p:pic>
      <p:pic>
        <p:nvPicPr>
          <p:cNvPr id="1026" name="Picture 2" descr="F:\IMG_6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1" y="3357562"/>
            <a:ext cx="4214843" cy="316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64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4038600" cy="3028950"/>
          </a:xfrm>
        </p:spPr>
      </p:pic>
      <p:pic>
        <p:nvPicPr>
          <p:cNvPr id="6" name="Содержимое 5" descr="IMG_64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428604"/>
            <a:ext cx="4038600" cy="3028950"/>
          </a:xfrm>
        </p:spPr>
      </p:pic>
      <p:pic>
        <p:nvPicPr>
          <p:cNvPr id="2050" name="Picture 2" descr="F:\IMG_64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00438"/>
            <a:ext cx="3929090" cy="2946818"/>
          </a:xfrm>
          <a:prstGeom prst="rect">
            <a:avLst/>
          </a:prstGeom>
          <a:noFill/>
        </p:spPr>
      </p:pic>
      <p:pic>
        <p:nvPicPr>
          <p:cNvPr id="2051" name="Picture 3" descr="F:\IMG_64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71876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IMG_64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F:\IMG_64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28604"/>
            <a:ext cx="4038600" cy="3028950"/>
          </a:xfrm>
          <a:prstGeom prst="rect">
            <a:avLst/>
          </a:prstGeom>
          <a:noFill/>
        </p:spPr>
      </p:pic>
      <p:pic>
        <p:nvPicPr>
          <p:cNvPr id="3076" name="Picture 4" descr="F:\IMG_64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429000"/>
            <a:ext cx="4016332" cy="3012249"/>
          </a:xfrm>
          <a:prstGeom prst="rect">
            <a:avLst/>
          </a:prstGeom>
          <a:noFill/>
        </p:spPr>
      </p:pic>
      <p:pic>
        <p:nvPicPr>
          <p:cNvPr id="3077" name="Picture 5" descr="F:\IMG_64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429000"/>
            <a:ext cx="3944894" cy="2958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IMG_64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F:\IMG_64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71480"/>
            <a:ext cx="4038600" cy="3028950"/>
          </a:xfrm>
          <a:prstGeom prst="rect">
            <a:avLst/>
          </a:prstGeom>
          <a:noFill/>
        </p:spPr>
      </p:pic>
      <p:pic>
        <p:nvPicPr>
          <p:cNvPr id="4100" name="Picture 4" descr="F:\IMG_64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876"/>
            <a:ext cx="3730580" cy="2797935"/>
          </a:xfrm>
          <a:prstGeom prst="rect">
            <a:avLst/>
          </a:prstGeom>
          <a:noFill/>
        </p:spPr>
      </p:pic>
      <p:pic>
        <p:nvPicPr>
          <p:cNvPr id="4101" name="Picture 5" descr="F:\IMG_64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929066"/>
            <a:ext cx="2825699" cy="2119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IMG_64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F:\IMG_64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71480"/>
            <a:ext cx="4038600" cy="3028950"/>
          </a:xfrm>
          <a:prstGeom prst="rect">
            <a:avLst/>
          </a:prstGeom>
          <a:noFill/>
        </p:spPr>
      </p:pic>
      <p:pic>
        <p:nvPicPr>
          <p:cNvPr id="5124" name="Picture 4" descr="F:\IMG_64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643314"/>
            <a:ext cx="3778205" cy="2833654"/>
          </a:xfrm>
          <a:prstGeom prst="rect">
            <a:avLst/>
          </a:prstGeom>
          <a:noFill/>
        </p:spPr>
      </p:pic>
      <p:pic>
        <p:nvPicPr>
          <p:cNvPr id="5126" name="Picture 6" descr="F:\IMG_64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57562"/>
            <a:ext cx="4063957" cy="3047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IMG_64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 descr="F:\IMG_65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71480"/>
            <a:ext cx="4038600" cy="3028950"/>
          </a:xfrm>
          <a:prstGeom prst="rect">
            <a:avLst/>
          </a:prstGeom>
          <a:noFill/>
        </p:spPr>
      </p:pic>
      <p:pic>
        <p:nvPicPr>
          <p:cNvPr id="6148" name="Picture 4" descr="F:\IMG_65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857628"/>
            <a:ext cx="2920949" cy="2190712"/>
          </a:xfrm>
          <a:prstGeom prst="rect">
            <a:avLst/>
          </a:prstGeom>
          <a:noFill/>
        </p:spPr>
      </p:pic>
      <p:pic>
        <p:nvPicPr>
          <p:cNvPr id="6149" name="Picture 5" descr="F:\IMG_65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643314"/>
            <a:ext cx="3460632" cy="2595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IMG_65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4038600" cy="3028950"/>
          </a:xfrm>
          <a:prstGeom prst="rect">
            <a:avLst/>
          </a:prstGeom>
          <a:noFill/>
        </p:spPr>
      </p:pic>
      <p:pic>
        <p:nvPicPr>
          <p:cNvPr id="7171" name="Picture 3" descr="F:\IMG_65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00042"/>
            <a:ext cx="4038600" cy="3028950"/>
          </a:xfrm>
          <a:prstGeom prst="rect">
            <a:avLst/>
          </a:prstGeom>
          <a:noFill/>
        </p:spPr>
      </p:pic>
      <p:pic>
        <p:nvPicPr>
          <p:cNvPr id="7172" name="Picture 4" descr="F:\IMG_65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685015"/>
            <a:ext cx="4230646" cy="3172985"/>
          </a:xfrm>
          <a:prstGeom prst="rect">
            <a:avLst/>
          </a:prstGeom>
          <a:noFill/>
        </p:spPr>
      </p:pic>
      <p:pic>
        <p:nvPicPr>
          <p:cNvPr id="7173" name="Picture 5" descr="F:\IMG_65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357562"/>
            <a:ext cx="4000496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IMG_65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69697" y="1026897"/>
            <a:ext cx="4786346" cy="3589760"/>
          </a:xfrm>
          <a:prstGeom prst="rect">
            <a:avLst/>
          </a:prstGeom>
          <a:noFill/>
        </p:spPr>
      </p:pic>
      <p:pic>
        <p:nvPicPr>
          <p:cNvPr id="8195" name="Picture 3" descr="F:\IMG_65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71480"/>
            <a:ext cx="4038600" cy="3028950"/>
          </a:xfrm>
          <a:prstGeom prst="rect">
            <a:avLst/>
          </a:prstGeom>
          <a:noFill/>
        </p:spPr>
      </p:pic>
      <p:pic>
        <p:nvPicPr>
          <p:cNvPr id="8196" name="Picture 4" descr="F:\IMG_65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643314"/>
            <a:ext cx="3730580" cy="2797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19</Words>
  <Application>Microsoft Office PowerPoint</Application>
  <PresentationFormat>Экран (4:3)</PresentationFormat>
  <Paragraphs>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ВЫПОЛНЕНИЕ ОБЪЕМ НОГО ПАННО В  ТЕХНИКЕ «ПЛАСТ»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ВЫПОЛНЕНИЕ ОБЪЕМ НОГО ПАННО В  ТЕХНИКЕ «ПЛАСТ»</dc:title>
  <dc:creator>Эльвира</dc:creator>
  <cp:lastModifiedBy>Эльвира</cp:lastModifiedBy>
  <cp:revision>12</cp:revision>
  <dcterms:created xsi:type="dcterms:W3CDTF">2016-02-22T19:44:55Z</dcterms:created>
  <dcterms:modified xsi:type="dcterms:W3CDTF">2016-03-09T18:09:56Z</dcterms:modified>
</cp:coreProperties>
</file>